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3" r:id="rId2"/>
    <p:sldId id="257" r:id="rId3"/>
    <p:sldId id="258" r:id="rId4"/>
    <p:sldId id="284" r:id="rId5"/>
    <p:sldId id="263" r:id="rId6"/>
    <p:sldId id="287" r:id="rId7"/>
    <p:sldId id="266" r:id="rId8"/>
    <p:sldId id="306" r:id="rId9"/>
    <p:sldId id="259" r:id="rId10"/>
    <p:sldId id="261" r:id="rId11"/>
    <p:sldId id="288" r:id="rId12"/>
    <p:sldId id="267" r:id="rId13"/>
    <p:sldId id="268" r:id="rId14"/>
    <p:sldId id="289" r:id="rId15"/>
    <p:sldId id="270" r:id="rId16"/>
    <p:sldId id="271" r:id="rId17"/>
    <p:sldId id="290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B26-5339-C7F8-00BC-B97F1A2E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sz="1600" dirty="0">
                <a:effectLst/>
                <a:latin typeface="Helvetica Neue" panose="02000503000000020004" pitchFamily="2" charset="0"/>
              </a:rPr>
            </a:br>
            <a:r>
              <a:rPr lang="en-IN" sz="54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Data Management for ML</a:t>
            </a:r>
            <a:br>
              <a:rPr lang="en-IN" sz="4000" dirty="0">
                <a:effectLst/>
                <a:latin typeface="Helvetica Neue" panose="02000503000000020004" pitchFamily="2" charset="0"/>
              </a:rPr>
            </a:br>
            <a:br>
              <a:rPr lang="en-IN" sz="1600" dirty="0">
                <a:effectLst/>
                <a:latin typeface="Helvetica Neue" panose="02000503000000020004" pitchFamily="2" charset="0"/>
              </a:rPr>
            </a:br>
            <a:endParaRPr lang="en-IN" sz="16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AWS Lake 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AWS Lake Formation simplifies data lake management, providing tools for data ingestion, transformation, and security.</a:t>
            </a:r>
          </a:p>
          <a:p>
            <a:r>
              <a:rPr lang="en-US" sz="2400" dirty="0"/>
              <a:t>Core capabilities include automated data cataloging, transformation, and access control.</a:t>
            </a:r>
          </a:p>
          <a:p>
            <a:r>
              <a:rPr lang="en-US" sz="2400" dirty="0"/>
              <a:t>Lake Formation integrates with AWS Glue for catalog management and ETL processing.</a:t>
            </a:r>
          </a:p>
          <a:p>
            <a:r>
              <a:rPr lang="en-IN" sz="2400" dirty="0"/>
              <a:t>Lake Formation helps ensure that data governance is maintained while providing easy access for data scientists and analysts.</a:t>
            </a:r>
          </a:p>
          <a:p>
            <a:r>
              <a:rPr lang="en-IN" sz="2400" dirty="0"/>
              <a:t>It also accelerates the setup of secure data lakes by automating time-consuming tasks such as policy setting and permissions management.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AWS Lake Formation </a:t>
            </a:r>
          </a:p>
        </p:txBody>
      </p:sp>
      <p:pic>
        <p:nvPicPr>
          <p:cNvPr id="6" name="Content Placeholder 5" descr="Screenshot_20240918_212448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445" y="1825625"/>
            <a:ext cx="8090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Ingestion for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 ingestion bridges data sources and storage, handling structured, semi-structured, and unstructured data.</a:t>
            </a:r>
          </a:p>
          <a:p>
            <a:r>
              <a:rPr lang="en-US" sz="2400" dirty="0"/>
              <a:t>Tools like AWS Glue and Kinesis handle batch and real-time data ingestion, respectively.</a:t>
            </a:r>
          </a:p>
          <a:p>
            <a:r>
              <a:rPr lang="en-US" sz="2400" dirty="0"/>
              <a:t>Ingestion tools must support various formats and ensure scalability and security.</a:t>
            </a:r>
          </a:p>
          <a:p>
            <a:r>
              <a:rPr lang="en-IN" sz="2400" dirty="0"/>
              <a:t>Security measures, such as encryption, should be implemented during data ingestion to protect sensitive information.</a:t>
            </a:r>
          </a:p>
          <a:p>
            <a:r>
              <a:rPr lang="en-IN" sz="2400" dirty="0"/>
              <a:t>Ingestion pipelines should be designed to handle schema changes and data format transformations efficiently.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 Kinesis Firehose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Kinesis Firehose automates the loading of streaming data into data lakes, offering support for various data sources.</a:t>
            </a:r>
          </a:p>
          <a:p>
            <a:r>
              <a:rPr lang="en-US" sz="2400" dirty="0"/>
              <a:t>It integrates with AWS Lambda for custom data processing and provides real-time data streaming capabilities.</a:t>
            </a:r>
          </a:p>
          <a:p>
            <a:r>
              <a:rPr lang="en-US" sz="2400" dirty="0"/>
              <a:t>Kinesis can stream data to Amazon S3, Redshift, and OpenSearch.</a:t>
            </a:r>
          </a:p>
          <a:p>
            <a:r>
              <a:rPr lang="en-IN" sz="2400" dirty="0"/>
              <a:t>Kinesis Firehose can scale automatically to match the incoming data volume, ensuring high availability.</a:t>
            </a:r>
          </a:p>
          <a:p>
            <a:r>
              <a:rPr lang="en-IN" sz="2400" dirty="0"/>
              <a:t>It also supports data transformation before storage, which helps streamline the data processing pipeline.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Kinesis Firehose data flow</a:t>
            </a:r>
          </a:p>
        </p:txBody>
      </p:sp>
      <p:pic>
        <p:nvPicPr>
          <p:cNvPr id="6" name="Content Placeholder 5" descr="Screenshot_20240918_212500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85" y="1825625"/>
            <a:ext cx="87566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AWS Glue for Data Ingestion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AWS Glue is a fully managed ETL service that supports data ingestion from multiple sources into data lakes.</a:t>
            </a:r>
          </a:p>
          <a:p>
            <a:r>
              <a:rPr lang="en-US" sz="2400" dirty="0"/>
              <a:t>It supports event-triggered and scheduled data ingestion and can process data with Python or Spark.</a:t>
            </a:r>
          </a:p>
          <a:p>
            <a:r>
              <a:rPr lang="en-US" sz="2400" dirty="0"/>
              <a:t>AWS Glue integrates with other AWS services like S3 for seamless data movement.</a:t>
            </a:r>
          </a:p>
          <a:p>
            <a:r>
              <a:rPr lang="en-IN" sz="2400" dirty="0"/>
              <a:t>Event-triggered ETL jobs are especially useful for real-time data processing.</a:t>
            </a:r>
          </a:p>
          <a:p>
            <a:r>
              <a:rPr lang="en-IN" sz="2400" dirty="0"/>
              <a:t>AWS Glue’s seamless integration with other AWS services enables efficient data management across the entire lifecycle.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Cataloging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catalogs provide a centralized repository of metadata, enabling efficient data discovery and management.</a:t>
            </a:r>
          </a:p>
          <a:p>
            <a:r>
              <a:rPr lang="en-US" sz="2400" dirty="0"/>
              <a:t>AWS Glue’s Data Catalog can automatically discover and catalog datasets, making them easier to search and query.</a:t>
            </a:r>
          </a:p>
          <a:p>
            <a:r>
              <a:rPr lang="en-US" sz="2400" dirty="0"/>
              <a:t>Data catalogs support ML by improving visibility into available datasets and their characteristics.</a:t>
            </a:r>
          </a:p>
          <a:p>
            <a:r>
              <a:rPr lang="en-IN" sz="2400" dirty="0"/>
              <a:t>A well-maintained data </a:t>
            </a:r>
            <a:r>
              <a:rPr lang="en-IN" sz="2400" dirty="0" err="1"/>
              <a:t>catalog</a:t>
            </a:r>
            <a:r>
              <a:rPr lang="en-IN" sz="2400" dirty="0"/>
              <a:t> enhances collaboration across teams by providing a unified view of available datasets.</a:t>
            </a:r>
          </a:p>
          <a:p>
            <a:r>
              <a:rPr lang="en-IN" sz="2400" dirty="0"/>
              <a:t>It also plays a key role in governance by ensuring that only authorized users have access to sensitive datasets</a:t>
            </a:r>
            <a:r>
              <a:rPr lang="en-IN" sz="1600" dirty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Custom data catalog solution </a:t>
            </a:r>
          </a:p>
        </p:txBody>
      </p:sp>
      <p:pic>
        <p:nvPicPr>
          <p:cNvPr id="6" name="Content Placeholder 5" descr="Screenshot_20240918_212515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4510"/>
            <a:ext cx="10515600" cy="4297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Processing for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processing is a crucial step in preparing raw data for model training and includes tasks like cleaning, transformation, and feature engineering.</a:t>
            </a:r>
          </a:p>
          <a:p>
            <a:r>
              <a:rPr lang="en-US" sz="2400" dirty="0"/>
              <a:t>Common tools for data processing include Python, Apache Spark, and AWS Glue ETL.</a:t>
            </a:r>
          </a:p>
          <a:p>
            <a:r>
              <a:rPr lang="en-US" sz="2400" dirty="0"/>
              <a:t>Data processing frameworks must be scalable and integrated with storage and catalog services.</a:t>
            </a:r>
          </a:p>
          <a:p>
            <a:r>
              <a:rPr lang="en-IN" sz="2400" dirty="0"/>
              <a:t>Efficient data processing frameworks reduce the time and effort required for feature engineering, a key step in model building.</a:t>
            </a:r>
          </a:p>
          <a:p>
            <a:r>
              <a:rPr lang="en-IN" sz="2400" dirty="0"/>
              <a:t>Automated workflows for data processing can help ensure data quality and consistency.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Versioning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versioning ensures that different iterations of datasets are tracked and managed for reproducibility.</a:t>
            </a:r>
          </a:p>
          <a:p>
            <a:r>
              <a:rPr lang="en-US" sz="2400" dirty="0"/>
              <a:t>Amazon S3 supports versioned buckets, allowing for multiple versions of datasets to be stored.</a:t>
            </a:r>
          </a:p>
          <a:p>
            <a:r>
              <a:rPr lang="en-US" sz="2400" dirty="0"/>
              <a:t>Purpose-built tools like DVC or Git LFS can also be used to manage dataset versions.</a:t>
            </a:r>
          </a:p>
          <a:p>
            <a:r>
              <a:rPr lang="en-IN" sz="2400" dirty="0"/>
              <a:t>Tracking different versions of data helps data scientists reproduce results and maintain model accuracy over time.</a:t>
            </a:r>
          </a:p>
          <a:p>
            <a:r>
              <a:rPr lang="en-IN" sz="2400" dirty="0"/>
              <a:t>Data versioning is crucial for collaboration, especially when multiple teams are working on the same dataset.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 to Data Management for 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 management is essential for supporting machine learning (ML)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presentation explores the considerations, architecture, and tools required for efficient ML data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goal is to provide scalable, secure, and flexible platforms to handle ML workloads.</a:t>
            </a:r>
          </a:p>
          <a:p>
            <a:r>
              <a:rPr lang="en-IN" sz="2400" dirty="0"/>
              <a:t>Proper data management ensures that machine learning models can be trained effectively and produce reliable results.</a:t>
            </a:r>
          </a:p>
          <a:p>
            <a:r>
              <a:rPr lang="en-IN" sz="2400" dirty="0"/>
              <a:t>It plays a crucial role in optimizing resources and improving overall model performance.</a:t>
            </a: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Special Databases for ML: Vector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Vector databases efficiently store, index, and query high-dimensional vectors, commonly used in ML for tasks like similarity search.</a:t>
            </a:r>
          </a:p>
          <a:p>
            <a:r>
              <a:rPr lang="en-IN" sz="2400" dirty="0"/>
              <a:t>These databases are especially useful in applications involving embeddings, such as natural language processing and image recognition.</a:t>
            </a:r>
          </a:p>
          <a:p>
            <a:r>
              <a:rPr lang="en-IN" sz="2400" dirty="0"/>
              <a:t>Vector databases provide fast querying capabilities, which is critical for real-time recommendation systems.</a:t>
            </a:r>
          </a:p>
          <a:p>
            <a:r>
              <a:rPr lang="en-US" sz="2400" dirty="0"/>
              <a:t>Examples include FAISS, Milvus, and Pinecone, which offer scalability and high-performance similarity search.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 Special Databases for ML: Graph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Graph databases store and manage graph-structured data, representing entities and their relationships as nodes and edges.</a:t>
            </a:r>
          </a:p>
          <a:p>
            <a:r>
              <a:rPr lang="en-US" sz="2400" dirty="0"/>
              <a:t>Graph databases are widely used in ML tasks involving complex relationships, such as social network analysis and fraud detection.</a:t>
            </a:r>
          </a:p>
          <a:p>
            <a:r>
              <a:rPr lang="en-US" sz="2400" dirty="0"/>
              <a:t>Popular options include Neo4j and Amazon Neptune, both offering efficient querying and traversal of graph data.</a:t>
            </a:r>
          </a:p>
          <a:p>
            <a:r>
              <a:rPr lang="en-IN" sz="2400" dirty="0"/>
              <a:t>Graph databases are particularly useful for tasks like recommendation systems, where relationships between entities can be leveraged for better predictions.</a:t>
            </a:r>
          </a:p>
          <a:p>
            <a:r>
              <a:rPr lang="en-IN" sz="2400" dirty="0"/>
              <a:t>They enable advanced analytics on interconnected data, which can be hard to manage with traditional relational databases.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 Data Pipelines for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pipelines automate the flow of data through tasks like ingestion, validation, transformation, and feature engineering.</a:t>
            </a:r>
          </a:p>
          <a:p>
            <a:r>
              <a:rPr lang="en-US" sz="2400" dirty="0"/>
              <a:t>AWS Glue workflows and Step Functions are popular tools for orchestrating data pipelines in ML projects.</a:t>
            </a:r>
          </a:p>
          <a:p>
            <a:r>
              <a:rPr lang="en-US" sz="2400" dirty="0"/>
              <a:t>Pipelines ensure data quality and streamline the preparation of training and validation datasets.</a:t>
            </a:r>
          </a:p>
          <a:p>
            <a:r>
              <a:rPr lang="en-IN" sz="2400" dirty="0"/>
              <a:t>Well-built pipelines enable the repeatability of data processes, which is essential for consistent model training.</a:t>
            </a:r>
          </a:p>
          <a:p>
            <a:r>
              <a:rPr lang="en-IN" sz="2400" dirty="0"/>
              <a:t>Automating data pipelines reduces human error and accelerates the time to deploy machine learning models</a:t>
            </a:r>
            <a:r>
              <a:rPr lang="en-IN" sz="1600" dirty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Efficient data management is key to successful machine learning projects.</a:t>
            </a:r>
          </a:p>
          <a:p>
            <a:r>
              <a:rPr lang="en-US" sz="2400" dirty="0"/>
              <a:t>By leveraging cloud-based solutions like AWS Lake Formation and Glue, organizations can build scalable, secure ML data platforms.</a:t>
            </a:r>
          </a:p>
          <a:p>
            <a:r>
              <a:rPr lang="en-US" sz="2400" dirty="0"/>
              <a:t>The right architecture, data processing tools, and cataloging systems ensure that ML projects are built on a solid foundation.</a:t>
            </a:r>
          </a:p>
          <a:p>
            <a:r>
              <a:rPr lang="en-IN" sz="2400" dirty="0"/>
              <a:t>A well-implemented data management strategy accelerates model development and improves overall project efficiency.</a:t>
            </a:r>
          </a:p>
          <a:p>
            <a:r>
              <a:rPr lang="en-IN" sz="2400" dirty="0"/>
              <a:t>Ensuring that data governance and security are integrated into your platform is crucial for long-term sustainability and regulatory compliance</a:t>
            </a:r>
            <a:r>
              <a:rPr lang="en-IN" sz="1600" dirty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Management Considerations for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ML solutions require careful handling of data at all stages, from ingestion to model deployment.</a:t>
            </a:r>
          </a:p>
          <a:p>
            <a:r>
              <a:rPr lang="en-US" sz="2400" dirty="0"/>
              <a:t>Data validation, cleaning, enrichment, and labeling are crucial in the early stages of the ML lifecycle.</a:t>
            </a:r>
          </a:p>
          <a:p>
            <a:r>
              <a:rPr lang="en-US" sz="2400" dirty="0"/>
              <a:t>The data platform must support discovery, querying, retrieval, and scalable processing of large datasets.</a:t>
            </a:r>
          </a:p>
          <a:p>
            <a:r>
              <a:rPr lang="en-IN" sz="2400" dirty="0"/>
              <a:t>Data governance, including security and privacy, is important to ensure compliance with regulations.</a:t>
            </a:r>
          </a:p>
          <a:p>
            <a:r>
              <a:rPr lang="en-IN" sz="2400" dirty="0"/>
              <a:t>Automated processes for data validation and enrichment help in reducing errors and maintaining consistency.</a:t>
            </a: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Intersection of data management and the ML lifecycle</a:t>
            </a:r>
          </a:p>
        </p:txBody>
      </p:sp>
      <p:pic>
        <p:nvPicPr>
          <p:cNvPr id="6" name="Content Placeholder 5" descr="Screenshot_20240918_21240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35" y="1825625"/>
            <a:ext cx="95992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Architecture for 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Data management architecture varies depending on the scale of ML initiatives.</a:t>
            </a:r>
          </a:p>
          <a:p>
            <a:r>
              <a:rPr lang="en-US" sz="2400" dirty="0"/>
              <a:t>For small-scale projects, a purpose-built pipeline can handle structured data from limited sources.</a:t>
            </a:r>
          </a:p>
          <a:p>
            <a:r>
              <a:rPr lang="en-US" sz="2400" dirty="0"/>
              <a:t>Large-scale projects require more robust architectures that support both structured and unstructured data.</a:t>
            </a:r>
          </a:p>
          <a:p>
            <a:r>
              <a:rPr lang="en-US" sz="2400" dirty="0"/>
              <a:t>A data lake architecture is commonly adopted for large-scale ML initiatives.</a:t>
            </a:r>
          </a:p>
          <a:p>
            <a:r>
              <a:rPr lang="en-IN" sz="2400" dirty="0"/>
              <a:t>Data architectures should be designed to accommodate both batch and real-time data processing for flexibility in ML workflows.</a:t>
            </a:r>
          </a:p>
          <a:p>
            <a:r>
              <a:rPr lang="en-IN" sz="2400" dirty="0"/>
              <a:t>Ensuring data governance and security in the architecture is critical when handling sensitive or large-scale datasets.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architecture for an ML project with limited scope</a:t>
            </a:r>
          </a:p>
        </p:txBody>
      </p:sp>
      <p:pic>
        <p:nvPicPr>
          <p:cNvPr id="6" name="Content Placeholder 5" descr="Screenshot_20240918_212424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5960"/>
            <a:ext cx="10515600" cy="4069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Enterprise Data Management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Enterprise data management supports both analytics and ML, requiring data ingestion from multiple sources.</a:t>
            </a:r>
          </a:p>
          <a:p>
            <a:r>
              <a:rPr lang="en-US" sz="2400" dirty="0"/>
              <a:t>It handles structured, semi-structured, and unstructured data, typically through a data lake.</a:t>
            </a:r>
          </a:p>
          <a:p>
            <a:r>
              <a:rPr lang="en-US" sz="2400" dirty="0"/>
              <a:t>Centralized data management enables seamless access, processing, and security across departments.</a:t>
            </a:r>
          </a:p>
          <a:p>
            <a:r>
              <a:rPr lang="en-IN" sz="2400" dirty="0"/>
              <a:t>This architecture allows organizations to scale their data processing efforts and provides a foundation for advanced analytics.</a:t>
            </a:r>
          </a:p>
          <a:p>
            <a:r>
              <a:rPr lang="en-IN" sz="2400" dirty="0"/>
              <a:t>By integrating ML and analytics in a unified system, teams can collaborate more effectively using shared data resources.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Enterprise data management </a:t>
            </a:r>
          </a:p>
        </p:txBody>
      </p:sp>
      <p:pic>
        <p:nvPicPr>
          <p:cNvPr id="6" name="Content Placeholder 5" descr="Screenshot_20240918_212437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420" y="1825625"/>
            <a:ext cx="100418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0B5FD1"/>
                </a:solidFill>
                <a:latin typeface="Calibri" panose="020F0502020204030204" charset="0"/>
                <a:cs typeface="Calibri" panose="020F0502020204030204" charset="0"/>
              </a:rPr>
              <a:t>Data Storage and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Cloud object storage, like Amazon S3, is ideal for storing vast amounts of structured and unstructured data.</a:t>
            </a:r>
          </a:p>
          <a:p>
            <a:r>
              <a:rPr lang="en-US" sz="2400" dirty="0"/>
              <a:t>Data lakes facilitate the organization of data across lifecycle stages, including raw, curated, and feature data.</a:t>
            </a:r>
          </a:p>
          <a:p>
            <a:r>
              <a:rPr lang="en-US" sz="2400" dirty="0"/>
              <a:t>Data should be organized into zones such as landing, raw, and curated zones to optimize processing.</a:t>
            </a:r>
          </a:p>
          <a:p>
            <a:r>
              <a:rPr lang="en-IN" sz="2400" dirty="0"/>
              <a:t>Organizing data into zones helps streamline processing and ensures that raw data is transformed efficiently.</a:t>
            </a:r>
          </a:p>
          <a:p>
            <a:r>
              <a:rPr lang="en-IN" sz="2400" dirty="0"/>
              <a:t>Versioning in storage helps track data changes and ensures reproducibility for machine learning tasks.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1452</Words>
  <Application>Microsoft Macintosh PowerPoint</Application>
  <PresentationFormat>Widescreen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Office Theme</vt:lpstr>
      <vt:lpstr> Data Management for ML  </vt:lpstr>
      <vt:lpstr>Introduction to Data Management for ML</vt:lpstr>
      <vt:lpstr>Data Management Considerations for ML</vt:lpstr>
      <vt:lpstr>Intersection of data management and the ML lifecycle</vt:lpstr>
      <vt:lpstr>Data Architecture for ML</vt:lpstr>
      <vt:lpstr> Data architecture for an ML project with limited scope</vt:lpstr>
      <vt:lpstr>Enterprise Data Management Architecture</vt:lpstr>
      <vt:lpstr>Enterprise data management </vt:lpstr>
      <vt:lpstr>Data Storage and Management</vt:lpstr>
      <vt:lpstr>AWS Lake Formation</vt:lpstr>
      <vt:lpstr>AWS Lake Formation </vt:lpstr>
      <vt:lpstr>Data Ingestion for ML</vt:lpstr>
      <vt:lpstr> Kinesis Firehose</vt:lpstr>
      <vt:lpstr>Kinesis Firehose data flow</vt:lpstr>
      <vt:lpstr>AWS Glue for Data Ingestion</vt:lpstr>
      <vt:lpstr>Data Cataloging</vt:lpstr>
      <vt:lpstr>Custom data catalog solution </vt:lpstr>
      <vt:lpstr>Data Processing for ML</vt:lpstr>
      <vt:lpstr>Data Versioning</vt:lpstr>
      <vt:lpstr>Special Databases for ML: Vector Databases</vt:lpstr>
      <vt:lpstr> Special Databases for ML: Graph Databases</vt:lpstr>
      <vt:lpstr> Data Pipelines for ML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SIVAKUMAR BN</dc:creator>
  <cp:lastModifiedBy>Microsoft Office User</cp:lastModifiedBy>
  <cp:revision>8</cp:revision>
  <dcterms:created xsi:type="dcterms:W3CDTF">2024-09-21T05:14:00Z</dcterms:created>
  <dcterms:modified xsi:type="dcterms:W3CDTF">2024-09-27T00:48:56Z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B4F10B24B2FC4D449BBDDF387C414CC3_12</vt:lpwstr>
  </property>
  <property fmtid="{D5CDD505-2E9C-101B-9397-08002B2CF9AE}" pid="3" name="KSOProductBuildVer">
    <vt:lpwstr>1033-12.2.0.18283</vt:lpwstr>
  </property>
</Properties>
</file>